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Default Extension="mp4" ContentType="video/mp4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68" r:id="rId5"/>
    <p:sldId id="269" r:id="rId6"/>
    <p:sldId id="271" r:id="rId7"/>
    <p:sldId id="270" r:id="rId8"/>
    <p:sldId id="266" r:id="rId9"/>
    <p:sldId id="267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lang="id-ID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lang="id-ID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lang="id-ID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fld id="{0016D1DA-CC24-418F-8E3E-60360DE34926}" type="datetimeFigureOut">
              <a:rPr lang="id-ID" smtClean="0"/>
              <a:pPr/>
              <a:t>11/06/2020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1EFC1CAB-895B-4828-A7FC-5E1FD35331AC}" type="slidenum">
              <a:rPr lang="id-ID" smtClean="0"/>
              <a:pPr/>
              <a:t>‹#›</a:t>
            </a:fld>
            <a:endParaRPr lang="id-ID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2.xml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3886200"/>
            <a:ext cx="7010400" cy="1752600"/>
          </a:xfrm>
        </p:spPr>
        <p:txBody>
          <a:bodyPr/>
          <a:lstStyle/>
          <a:p>
            <a:r>
              <a:rPr lang="en-US" dirty="0" smtClean="0"/>
              <a:t>NANDA PUTRI SAZQIAH (1715061028)</a:t>
            </a:r>
          </a:p>
          <a:p>
            <a:r>
              <a:rPr lang="en-US" dirty="0" smtClean="0"/>
              <a:t>M. SAMAN ABDUSSALAM (1715061026)</a:t>
            </a:r>
            <a:endParaRPr lang="id-ID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</a:t>
            </a:r>
            <a:r>
              <a:rPr lang="id-ID" dirty="0" smtClean="0"/>
              <a:t>-</a:t>
            </a:r>
            <a:r>
              <a:rPr lang="en-US" dirty="0"/>
              <a:t>List</a:t>
            </a:r>
            <a:endParaRPr lang="id-ID" dirty="0"/>
          </a:p>
        </p:txBody>
      </p:sp>
    </p:spTree>
    <p:extLst>
      <p:ext uri="{BB962C8B-B14F-4D97-AF65-F5344CB8AC3E}">
        <p14:creationId xmlns="" xmlns:p14="http://schemas.microsoft.com/office/powerpoint/2010/main" val="1841036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A-List</a:t>
            </a:r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976" y="1571612"/>
            <a:ext cx="2301144" cy="4686320"/>
          </a:xfrm>
        </p:spPr>
      </p:pic>
      <p:sp>
        <p:nvSpPr>
          <p:cNvPr id="5" name="TextBox 4"/>
          <p:cNvSpPr txBox="1"/>
          <p:nvPr/>
        </p:nvSpPr>
        <p:spPr>
          <a:xfrm>
            <a:off x="4000496" y="2077042"/>
            <a:ext cx="5000660" cy="1288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a-List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sebuah</a:t>
            </a:r>
            <a:r>
              <a:rPr lang="en-US" dirty="0" smtClean="0"/>
              <a:t> </a:t>
            </a:r>
            <a:r>
              <a:rPr lang="en-US" dirty="0" err="1" smtClean="0"/>
              <a:t>aplikasi</a:t>
            </a:r>
            <a:r>
              <a:rPr lang="en-US" dirty="0" smtClean="0"/>
              <a:t> </a:t>
            </a:r>
            <a:r>
              <a:rPr lang="en-US" dirty="0" err="1" smtClean="0"/>
              <a:t>pencatatan</a:t>
            </a:r>
            <a:r>
              <a:rPr lang="en-US" dirty="0" smtClean="0"/>
              <a:t> </a:t>
            </a:r>
            <a:r>
              <a:rPr lang="en-US" dirty="0" err="1" smtClean="0"/>
              <a:t>struktur</a:t>
            </a:r>
            <a:r>
              <a:rPr lang="en-US" dirty="0" smtClean="0"/>
              <a:t> </a:t>
            </a:r>
            <a:r>
              <a:rPr lang="en-US" dirty="0" err="1" smtClean="0"/>
              <a:t>kepanitiaan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sebuah</a:t>
            </a:r>
            <a:r>
              <a:rPr lang="en-US" dirty="0" smtClean="0"/>
              <a:t> event yang </a:t>
            </a:r>
            <a:r>
              <a:rPr lang="en-US" dirty="0" err="1" smtClean="0"/>
              <a:t>berisikan</a:t>
            </a:r>
            <a:r>
              <a:rPr lang="en-US" dirty="0" smtClean="0"/>
              <a:t> </a:t>
            </a:r>
            <a:r>
              <a:rPr lang="en-US" dirty="0" err="1" smtClean="0"/>
              <a:t>jobdesk</a:t>
            </a:r>
            <a:r>
              <a:rPr lang="en-US" dirty="0" smtClean="0"/>
              <a:t> </a:t>
            </a:r>
            <a:r>
              <a:rPr lang="en-US" dirty="0" err="1" smtClean="0"/>
              <a:t>dari</a:t>
            </a:r>
            <a:r>
              <a:rPr lang="en-US" dirty="0" smtClean="0"/>
              <a:t> </a:t>
            </a:r>
            <a:r>
              <a:rPr lang="en-US" dirty="0" err="1" smtClean="0"/>
              <a:t>setiap</a:t>
            </a:r>
            <a:r>
              <a:rPr lang="en-US" dirty="0" smtClean="0"/>
              <a:t> </a:t>
            </a:r>
            <a:r>
              <a:rPr lang="en-US" dirty="0" err="1" smtClean="0"/>
              <a:t>anggota</a:t>
            </a:r>
            <a:r>
              <a:rPr lang="en-US" dirty="0" smtClean="0"/>
              <a:t>.</a:t>
            </a:r>
            <a:endParaRPr lang="id-ID" dirty="0"/>
          </a:p>
        </p:txBody>
      </p:sp>
    </p:spTree>
    <p:extLst>
      <p:ext uri="{BB962C8B-B14F-4D97-AF65-F5344CB8AC3E}">
        <p14:creationId xmlns="" xmlns:p14="http://schemas.microsoft.com/office/powerpoint/2010/main" val="11433249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A-List</a:t>
            </a:r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24" y="1785926"/>
            <a:ext cx="2143140" cy="4364541"/>
          </a:xfrm>
        </p:spPr>
      </p:pic>
      <p:sp>
        <p:nvSpPr>
          <p:cNvPr id="5" name="TextBox 4"/>
          <p:cNvSpPr txBox="1"/>
          <p:nvPr/>
        </p:nvSpPr>
        <p:spPr>
          <a:xfrm>
            <a:off x="3471898" y="2209800"/>
            <a:ext cx="6172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Pencatatan</a:t>
            </a:r>
            <a:r>
              <a:rPr lang="en-US" dirty="0"/>
              <a:t> List </a:t>
            </a:r>
            <a:r>
              <a:rPr lang="id-ID" dirty="0"/>
              <a:t>Panitia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Pencatatan</a:t>
            </a:r>
            <a:r>
              <a:rPr lang="id-ID" dirty="0"/>
              <a:t> Daftar</a:t>
            </a:r>
            <a:r>
              <a:rPr lang="en-US" dirty="0"/>
              <a:t> </a:t>
            </a:r>
            <a:r>
              <a:rPr lang="id-ID" dirty="0"/>
              <a:t>Tugas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id-ID" dirty="0"/>
              <a:t>Panitia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Hapus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Tambah</a:t>
            </a:r>
            <a:r>
              <a:rPr lang="en-US" dirty="0"/>
              <a:t> List </a:t>
            </a:r>
            <a:r>
              <a:rPr lang="id-ID" dirty="0"/>
              <a:t>Panitia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Edit</a:t>
            </a:r>
          </a:p>
          <a:p>
            <a:pPr marL="342900" indent="-342900">
              <a:buAutoNum type="arabicPeriod"/>
            </a:pPr>
            <a:r>
              <a:rPr lang="en-US" dirty="0"/>
              <a:t>Update </a:t>
            </a:r>
            <a:r>
              <a:rPr lang="id-ID" dirty="0"/>
              <a:t>Progress</a:t>
            </a:r>
          </a:p>
        </p:txBody>
      </p:sp>
    </p:spTree>
    <p:extLst>
      <p:ext uri="{BB962C8B-B14F-4D97-AF65-F5344CB8AC3E}">
        <p14:creationId xmlns="" xmlns:p14="http://schemas.microsoft.com/office/powerpoint/2010/main" val="780259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/>
              <a:t>SPLASH </a:t>
            </a:r>
            <a:r>
              <a:rPr smtClean="0"/>
              <a:t>SCREEN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pPr algn="ctr"/>
            <a:r>
              <a:rPr lang="en-US" dirty="0" smtClean="0"/>
              <a:t>DASHBOARD (HOME)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endParaRPr lang="en-US" dirty="0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537" y="2285992"/>
            <a:ext cx="2500331" cy="4445035"/>
          </a:xfrm>
          <a:prstGeom prst="rect">
            <a:avLst/>
          </a:prstGeom>
          <a:noFill/>
          <a:ln w="15875" cap="rnd" cmpd="sng" algn="ctr">
            <a:noFill/>
            <a:prstDash val="solid"/>
          </a:ln>
          <a:effectLst>
            <a:outerShdw blurRad="50800" dist="25400" dir="5400000" rotWithShape="0">
              <a:srgbClr val="000000">
                <a:alpha val="35000"/>
              </a:srgbClr>
            </a:outerShdw>
          </a:effectLst>
        </p:spPr>
      </p:pic>
      <p:sp>
        <p:nvSpPr>
          <p:cNvPr id="9" name="Content Placeholder 8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Content Placeholder 7">
            <a:extLst>
              <a:ext uri="{FF2B5EF4-FFF2-40B4-BE49-F238E27FC236}">
                <a16:creationId xmlns="" xmlns:a16="http://schemas.microsoft.com/office/drawing/2014/main" id="{C1EA7736-DC22-4D13-8377-D65B4CB7C7D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621" y="2285992"/>
            <a:ext cx="2207841" cy="4415682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/>
              <a:t>DAFTAR LIST </a:t>
            </a:r>
            <a:r>
              <a:rPr lang="id-ID" dirty="0"/>
              <a:t>TUGAS </a:t>
            </a:r>
            <a:r>
              <a:rPr lang="id-ID" dirty="0" smtClean="0"/>
              <a:t>BENDAHARA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pPr algn="ctr"/>
            <a:r>
              <a:rPr lang="en-US" dirty="0" smtClean="0"/>
              <a:t>MENU EDIT, DELETE, MARK ALL, RESET</a:t>
            </a:r>
            <a:endParaRPr lang="id-ID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endParaRPr lang="en-US" dirty="0"/>
          </a:p>
        </p:txBody>
      </p:sp>
      <p:pic>
        <p:nvPicPr>
          <p:cNvPr id="7" name="Content Placeholder 7">
            <a:extLst>
              <a:ext uri="{FF2B5EF4-FFF2-40B4-BE49-F238E27FC236}">
                <a16:creationId xmlns="" xmlns:a16="http://schemas.microsoft.com/office/drawing/2014/main" id="{7D55E42C-B40B-4F90-ACF8-67D0B72AD028}"/>
              </a:ext>
            </a:extLst>
          </p:cNvPr>
          <p:cNvPicPr>
            <a:picLocks noGrp="1" noChangeAspect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028" y="2285992"/>
            <a:ext cx="2203840" cy="4407681"/>
          </a:xfrm>
        </p:spPr>
      </p:pic>
      <p:pic>
        <p:nvPicPr>
          <p:cNvPr id="8" name="Content Placeholder 7">
            <a:extLst>
              <a:ext uri="{FF2B5EF4-FFF2-40B4-BE49-F238E27FC236}">
                <a16:creationId xmlns="" xmlns:a16="http://schemas.microsoft.com/office/drawing/2014/main" id="{1CB4556A-A75D-4C2D-BE29-1B38C23037A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622" y="2285992"/>
            <a:ext cx="2207840" cy="441568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/>
              <a:t>TAMBAH LIST </a:t>
            </a:r>
            <a:r>
              <a:rPr smtClean="0"/>
              <a:t>KEGIATAN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pPr algn="ctr"/>
            <a:r>
              <a:rPr lang="en-US" dirty="0" smtClean="0"/>
              <a:t>FITUR UPDATE ITEM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endParaRPr lang="en-US" dirty="0"/>
          </a:p>
        </p:txBody>
      </p:sp>
      <p:pic>
        <p:nvPicPr>
          <p:cNvPr id="7" name="Content Placeholder 11">
            <a:extLst>
              <a:ext uri="{FF2B5EF4-FFF2-40B4-BE49-F238E27FC236}">
                <a16:creationId xmlns="" xmlns:a16="http://schemas.microsoft.com/office/drawing/2014/main" id="{A760B735-9D62-4873-A551-9E94026FEBE1}"/>
              </a:ext>
            </a:extLst>
          </p:cNvPr>
          <p:cNvPicPr>
            <a:picLocks noGrp="1" noChangeAspect="1"/>
          </p:cNvPicPr>
          <p:nvPr>
            <p:ph sz="quarter" idx="2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028" y="2307467"/>
            <a:ext cx="2203840" cy="4407681"/>
          </a:xfrm>
        </p:spPr>
      </p:pic>
      <p:pic>
        <p:nvPicPr>
          <p:cNvPr id="8" name="Content Placeholder 9">
            <a:extLst>
              <a:ext uri="{FF2B5EF4-FFF2-40B4-BE49-F238E27FC236}">
                <a16:creationId xmlns="" xmlns:a16="http://schemas.microsoft.com/office/drawing/2014/main" id="{AE9A77E8-3E0A-4E64-9CD4-27E72320712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4621" y="2285992"/>
            <a:ext cx="2214578" cy="4429156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/>
              <a:t>FITUR DELETE ITEM</a:t>
            </a:r>
            <a:endParaRPr lang="id-ID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pPr algn="ctr"/>
            <a:endParaRPr lang="id-ID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Tampilan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Pengujian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7">
            <a:extLst>
              <a:ext uri="{FF2B5EF4-FFF2-40B4-BE49-F238E27FC236}">
                <a16:creationId xmlns="" xmlns:a16="http://schemas.microsoft.com/office/drawing/2014/main" id="{F7190544-8DDA-4CB4-9DCA-5281D4460D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7290" y="2285992"/>
            <a:ext cx="2214578" cy="4429156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</a:t>
            </a:r>
            <a:r>
              <a:rPr lang="en-US" dirty="0" err="1"/>
              <a:t>Penggunaan</a:t>
            </a:r>
            <a:endParaRPr lang="id-ID" dirty="0"/>
          </a:p>
        </p:txBody>
      </p:sp>
      <p:pic>
        <p:nvPicPr>
          <p:cNvPr id="6" name="Screenrecorder-2019-06-08-02-46-16-272">
            <a:hlinkClick r:id="" action="ppaction://media"/>
            <a:extLst>
              <a:ext uri="{FF2B5EF4-FFF2-40B4-BE49-F238E27FC236}">
                <a16:creationId xmlns="" xmlns:a16="http://schemas.microsoft.com/office/drawing/2014/main" id="{089E35EB-75FF-4E12-A7E1-3325950075FC}"/>
              </a:ext>
            </a:extLst>
          </p:cNvPr>
          <p:cNvPicPr>
            <a:picLocks noGrp="1" noChangeAspect="1"/>
          </p:cNvPicPr>
          <p:nvPr>
            <p:ph sz="quarter" idx="1"/>
            <a:videoFile r:link="rId1"/>
            <p:extLst>
              <p:ext uri="{DAA4B4D4-6D71-4841-9C94-3DE7FCFB9230}">
                <p14:media xmlns=""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0538" y="2670175"/>
            <a:ext cx="3048000" cy="2286000"/>
          </a:xfrm>
        </p:spPr>
      </p:pic>
    </p:spTree>
    <p:extLst>
      <p:ext uri="{BB962C8B-B14F-4D97-AF65-F5344CB8AC3E}">
        <p14:creationId xmlns="" xmlns:p14="http://schemas.microsoft.com/office/powerpoint/2010/main" val="318087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00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Terima</a:t>
            </a:r>
            <a:r>
              <a:rPr lang="en-US" dirty="0"/>
              <a:t> </a:t>
            </a:r>
            <a:r>
              <a:rPr lang="en-US" dirty="0" err="1"/>
              <a:t>Kasih</a:t>
            </a:r>
            <a:endParaRPr lang="id-ID" dirty="0"/>
          </a:p>
        </p:txBody>
      </p:sp>
    </p:spTree>
    <p:extLst>
      <p:ext uri="{BB962C8B-B14F-4D97-AF65-F5344CB8AC3E}">
        <p14:creationId xmlns="" xmlns:p14="http://schemas.microsoft.com/office/powerpoint/2010/main" val="14826304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</Template>
  <TotalTime>1417</TotalTime>
  <Words>96</Words>
  <Application>Microsoft Office PowerPoint</Application>
  <PresentationFormat>On-screen Show (4:3)</PresentationFormat>
  <Paragraphs>25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Civic</vt:lpstr>
      <vt:lpstr>a-List</vt:lpstr>
      <vt:lpstr>A-List</vt:lpstr>
      <vt:lpstr>Fitur Dalam A-List</vt:lpstr>
      <vt:lpstr>Tampilan dan Pengujian</vt:lpstr>
      <vt:lpstr>Tampilan dan Pengujian</vt:lpstr>
      <vt:lpstr>Tampilan dan Pengujian</vt:lpstr>
      <vt:lpstr>Tampilan dan Pengujian</vt:lpstr>
      <vt:lpstr>Video Penggunaan</vt:lpstr>
      <vt:lpstr>Terima Kasih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A-List (Alarm List)</dc:title>
  <dc:creator>Made Rai</dc:creator>
  <cp:lastModifiedBy>user</cp:lastModifiedBy>
  <cp:revision>27</cp:revision>
  <dcterms:created xsi:type="dcterms:W3CDTF">2019-05-15T00:23:02Z</dcterms:created>
  <dcterms:modified xsi:type="dcterms:W3CDTF">2020-06-11T11:04:23Z</dcterms:modified>
</cp:coreProperties>
</file>

<file path=docProps/thumbnail.jpeg>
</file>